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74" r:id="rId19"/>
    <p:sldId id="271" r:id="rId20"/>
    <p:sldId id="272" r:id="rId21"/>
    <p:sldId id="273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6" r:id="rId33"/>
    <p:sldId id="286" r:id="rId34"/>
    <p:sldId id="287" r:id="rId35"/>
    <p:sldId id="288" r:id="rId36"/>
    <p:sldId id="291" r:id="rId37"/>
    <p:sldId id="289" r:id="rId38"/>
    <p:sldId id="293" r:id="rId39"/>
    <p:sldId id="290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29A387-81C3-4DC3-8DD1-E7E42D5484F3}" v="219" dt="2022-05-25T15:00:29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02" d="100"/>
          <a:sy n="102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5-25T15:00:29.007" v="13649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5-25T14:54:20.195" v="13597" actId="20577"/>
        <pc:sldMkLst>
          <pc:docMk/>
          <pc:sldMk cId="2586058810" sldId="256"/>
        </pc:sldMkLst>
        <pc:spChg chg="mod">
          <ac:chgData name="Dominique RIGHETTO" userId="512fe077-82ad-424c-88a3-15e852b5861d" providerId="ADAL" clId="{7B29A387-81C3-4DC3-8DD1-E7E42D5484F3}" dt="2022-05-25T14:20:02.437" v="13301" actId="14100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Dominique RIGHETTO" userId="512fe077-82ad-424c-88a3-15e852b5861d" providerId="ADAL" clId="{7B29A387-81C3-4DC3-8DD1-E7E42D5484F3}" dt="2022-05-25T14:15:47.934" v="13265" actId="20577"/>
          <ac:spMkLst>
            <pc:docMk/>
            <pc:sldMk cId="2586058810" sldId="256"/>
            <ac:spMk id="3" creationId="{0236A1B4-B8D1-4A72-8E20-0703F54BF1FE}"/>
          </ac:spMkLst>
        </pc:spChg>
        <pc:picChg chg="add mod">
          <ac:chgData name="Dominique RIGHETTO" userId="512fe077-82ad-424c-88a3-15e852b5861d" providerId="ADAL" clId="{7B29A387-81C3-4DC3-8DD1-E7E42D5484F3}" dt="2022-05-25T14:20:14.538" v="13303" actId="1076"/>
          <ac:picMkLst>
            <pc:docMk/>
            <pc:sldMk cId="2586058810" sldId="256"/>
            <ac:picMk id="5" creationId="{94BDB372-8D0C-49D3-9D29-FEEB0411A63E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">
          <ac:chgData name="Dominique RIGHETTO" userId="512fe077-82ad-424c-88a3-15e852b5861d" providerId="ADAL" clId="{7B29A387-81C3-4DC3-8DD1-E7E42D5484F3}" dt="2022-05-25T14:20:07.697" v="13302" actId="1076"/>
          <ac:picMkLst>
            <pc:docMk/>
            <pc:sldMk cId="2586058810" sldId="256"/>
            <ac:picMk id="7" creationId="{9FA920BC-5813-CF0F-9538-412B4100464E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3" creationId="{F0A1243F-0EB9-BCD4-348A-1AEE0C6E8F18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5" creationId="{E4056789-9E5B-A4DA-D318-D27D65D37320}"/>
          </ac:picMkLst>
        </pc:picChg>
        <pc:picChg chg="add mod">
          <ac:chgData name="Dominique RIGHETTO" userId="512fe077-82ad-424c-88a3-15e852b5861d" providerId="ADAL" clId="{7B29A387-81C3-4DC3-8DD1-E7E42D5484F3}" dt="2022-05-25T14:33:42.310" v="13444" actId="12788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">
        <pc:chgData name="Dominique RIGHETTO" userId="512fe077-82ad-424c-88a3-15e852b5861d" providerId="ADAL" clId="{7B29A387-81C3-4DC3-8DD1-E7E42D5484F3}" dt="2022-05-25T14:44:35.106" v="13513" actId="403"/>
        <pc:sldMkLst>
          <pc:docMk/>
          <pc:sldMk cId="3571516367" sldId="258"/>
        </pc:sldMkLst>
        <pc:spChg chg="mod">
          <ac:chgData name="Dominique RIGHETTO" userId="512fe077-82ad-424c-88a3-15e852b5861d" providerId="ADAL" clId="{7B29A387-81C3-4DC3-8DD1-E7E42D5484F3}" dt="2022-05-25T14:27:58.054" v="13384" actId="20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35.106" v="13513" actId="403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">
          <ac:chgData name="Dominique RIGHETTO" userId="512fe077-82ad-424c-88a3-15e852b5861d" providerId="ADAL" clId="{7B29A387-81C3-4DC3-8DD1-E7E42D5484F3}" dt="2022-05-25T14:39:05.637" v="13468" actId="1076"/>
          <ac:spMkLst>
            <pc:docMk/>
            <pc:sldMk cId="3571516367" sldId="258"/>
            <ac:spMk id="10" creationId="{9EC85BDC-1EE4-FBA4-BC0D-A57649299286}"/>
          </ac:spMkLst>
        </pc:spChg>
        <pc:picChg chg="add mod">
          <ac:chgData name="Dominique RIGHETTO" userId="512fe077-82ad-424c-88a3-15e852b5861d" providerId="ADAL" clId="{7B29A387-81C3-4DC3-8DD1-E7E42D5484F3}" dt="2022-05-25T14:39:08.657" v="13469" actId="1076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4:40.829" v="13515" actId="27636"/>
        <pc:sldMkLst>
          <pc:docMk/>
          <pc:sldMk cId="2940208079" sldId="259"/>
        </pc:sldMkLst>
        <pc:spChg chg="mod">
          <ac:chgData name="Dominique RIGHETTO" userId="512fe077-82ad-424c-88a3-15e852b5861d" providerId="ADAL" clId="{7B29A387-81C3-4DC3-8DD1-E7E42D5484F3}" dt="2022-05-25T14:28:02.813" v="13385" actId="207"/>
          <ac:spMkLst>
            <pc:docMk/>
            <pc:sldMk cId="2940208079" sldId="25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0.829" v="13515" actId="27636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">
          <ac:chgData name="Dominique RIGHETTO" userId="512fe077-82ad-424c-88a3-15e852b5861d" providerId="ADAL" clId="{7B29A387-81C3-4DC3-8DD1-E7E42D5484F3}" dt="2022-05-08T10:00:34.357" v="12330" actId="1076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4:45:00.866" v="13519" actId="403"/>
        <pc:sldMkLst>
          <pc:docMk/>
          <pc:sldMk cId="124560355" sldId="262"/>
        </pc:sldMkLst>
        <pc:spChg chg="mod">
          <ac:chgData name="Dominique RIGHETTO" userId="512fe077-82ad-424c-88a3-15e852b5861d" providerId="ADAL" clId="{7B29A387-81C3-4DC3-8DD1-E7E42D5484F3}" dt="2022-05-25T14:28:18.815" v="13389" actId="207"/>
          <ac:spMkLst>
            <pc:docMk/>
            <pc:sldMk cId="124560355" sldId="26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6.898" v="13518" actId="403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7" creationId="{AB249DC2-9601-FAF4-FCE6-44BA1384BF7B}"/>
          </ac:spMkLst>
        </pc:spChg>
        <pc:spChg chg="add mod">
          <ac:chgData name="Dominique RIGHETTO" userId="512fe077-82ad-424c-88a3-15e852b5861d" providerId="ADAL" clId="{7B29A387-81C3-4DC3-8DD1-E7E42D5484F3}" dt="2022-05-20T08:58:27.884" v="12835" actId="1076"/>
          <ac:spMkLst>
            <pc:docMk/>
            <pc:sldMk cId="124560355" sldId="262"/>
            <ac:spMk id="8" creationId="{62A8EF81-0F94-2FED-E9B2-C969C9820BB7}"/>
          </ac:spMkLst>
        </pc:spChg>
        <pc:spChg chg="add mod">
          <ac:chgData name="Dominique RIGHETTO" userId="512fe077-82ad-424c-88a3-15e852b5861d" providerId="ADAL" clId="{7B29A387-81C3-4DC3-8DD1-E7E42D5484F3}" dt="2022-05-25T14:45:00.866" v="13519" actId="403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">
          <ac:chgData name="Dominique RIGHETTO" userId="512fe077-82ad-424c-88a3-15e852b5861d" providerId="ADAL" clId="{7B29A387-81C3-4DC3-8DD1-E7E42D5484F3}" dt="2022-05-20T08:58:27.884" v="12835" actId="1076"/>
          <ac:grpSpMkLst>
            <pc:docMk/>
            <pc:sldMk cId="124560355" sldId="262"/>
            <ac:grpSpMk id="21" creationId="{64CC0F80-A987-7965-BA4A-0AF82D84A19E}"/>
          </ac:grpSpMkLst>
        </pc:grpChg>
        <pc:picChg chg="add mod">
          <ac:chgData name="Dominique RIGHETTO" userId="512fe077-82ad-424c-88a3-15e852b5861d" providerId="ADAL" clId="{7B29A387-81C3-4DC3-8DD1-E7E42D5484F3}" dt="2022-05-20T08:58:27.884" v="12835" actId="1076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45:09.404" v="13521" actId="403"/>
        <pc:sldMkLst>
          <pc:docMk/>
          <pc:sldMk cId="2249700122" sldId="263"/>
        </pc:sldMkLst>
        <pc:spChg chg="mod">
          <ac:chgData name="Dominique RIGHETTO" userId="512fe077-82ad-424c-88a3-15e852b5861d" providerId="ADAL" clId="{7B29A387-81C3-4DC3-8DD1-E7E42D5484F3}" dt="2022-05-25T14:28:23.593" v="13390" actId="207"/>
          <ac:spMkLst>
            <pc:docMk/>
            <pc:sldMk cId="2249700122" sldId="263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25T14:45:06.257" v="13520" actId="403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45:09.404" v="13521" actId="403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modGraphic">
          <ac:chgData name="Dominique RIGHETTO" userId="512fe077-82ad-424c-88a3-15e852b5861d" providerId="ADAL" clId="{7B29A387-81C3-4DC3-8DD1-E7E42D5484F3}" dt="2022-05-25T14:38:11.698" v="13463" actId="1076"/>
          <ac:graphicFrameMkLst>
            <pc:docMk/>
            <pc:sldMk cId="2249700122" sldId="263"/>
            <ac:graphicFrameMk id="7" creationId="{997B1765-E0EC-5770-14DA-6DDB1DD71F35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5-25T14:45:15.329" v="13523" actId="27636"/>
        <pc:sldMkLst>
          <pc:docMk/>
          <pc:sldMk cId="1802634430" sldId="264"/>
        </pc:sldMkLst>
        <pc:spChg chg="mod">
          <ac:chgData name="Dominique RIGHETTO" userId="512fe077-82ad-424c-88a3-15e852b5861d" providerId="ADAL" clId="{7B29A387-81C3-4DC3-8DD1-E7E42D5484F3}" dt="2022-05-25T14:28:32.505" v="13391" actId="207"/>
          <ac:spMkLst>
            <pc:docMk/>
            <pc:sldMk cId="1802634430" sldId="26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5.329" v="13523" actId="27636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">
          <ac:chgData name="Dominique RIGHETTO" userId="512fe077-82ad-424c-88a3-15e852b5861d" providerId="ADAL" clId="{7B29A387-81C3-4DC3-8DD1-E7E42D5484F3}" dt="2022-05-20T08:58:04.598" v="12834" actId="14100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5:19.915" v="13524" actId="403"/>
        <pc:sldMkLst>
          <pc:docMk/>
          <pc:sldMk cId="811712510" sldId="265"/>
        </pc:sldMkLst>
        <pc:spChg chg="mod">
          <ac:chgData name="Dominique RIGHETTO" userId="512fe077-82ad-424c-88a3-15e852b5861d" providerId="ADAL" clId="{7B29A387-81C3-4DC3-8DD1-E7E42D5484F3}" dt="2022-05-25T14:28:38.594" v="13392" actId="207"/>
          <ac:spMkLst>
            <pc:docMk/>
            <pc:sldMk cId="811712510" sldId="26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19.915" v="13524" actId="403"/>
          <ac:spMkLst>
            <pc:docMk/>
            <pc:sldMk cId="811712510" sldId="265"/>
            <ac:spMk id="3" creationId="{9D5232F9-FD00-464A-9F17-619C91AEF8F3}"/>
          </ac:spMkLst>
        </pc:spChg>
        <pc:spChg chg="add mod">
          <ac:chgData name="Dominique RIGHETTO" userId="512fe077-82ad-424c-88a3-15e852b5861d" providerId="ADAL" clId="{7B29A387-81C3-4DC3-8DD1-E7E42D5484F3}" dt="2022-05-06T20:04:56.891" v="3240" actId="1076"/>
          <ac:spMkLst>
            <pc:docMk/>
            <pc:sldMk cId="811712510" sldId="265"/>
            <ac:spMk id="9" creationId="{0A3065DB-3237-1C15-9AAD-C6E28BC2B531}"/>
          </ac:spMkLst>
        </pc:sp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mod">
          <ac:chgData name="Dominique RIGHETTO" userId="512fe077-82ad-424c-88a3-15e852b5861d" providerId="ADAL" clId="{7B29A387-81C3-4DC3-8DD1-E7E42D5484F3}" dt="2022-05-06T20:05:01.911" v="3242" actId="14100"/>
          <ac:picMkLst>
            <pc:docMk/>
            <pc:sldMk cId="811712510" sldId="265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5:31.799" v="13527" actId="403"/>
        <pc:sldMkLst>
          <pc:docMk/>
          <pc:sldMk cId="2598325767" sldId="266"/>
        </pc:sldMkLst>
        <pc:spChg chg="mod">
          <ac:chgData name="Dominique RIGHETTO" userId="512fe077-82ad-424c-88a3-15e852b5861d" providerId="ADAL" clId="{7B29A387-81C3-4DC3-8DD1-E7E42D5484F3}" dt="2022-05-25T14:28:55.712" v="13395" actId="207"/>
          <ac:spMkLst>
            <pc:docMk/>
            <pc:sldMk cId="2598325767" sldId="26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1.799" v="13527" actId="403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6T20:07:15.600" v="3308" actId="20577"/>
          <ac:spMkLst>
            <pc:docMk/>
            <pc:sldMk cId="2598325767" sldId="266"/>
            <ac:spMk id="9" creationId="{0A3065DB-3237-1C15-9AAD-C6E28BC2B531}"/>
          </ac:spMkLst>
        </pc:spChg>
        <pc:picChg chg="add mod">
          <ac:chgData name="Dominique RIGHETTO" userId="512fe077-82ad-424c-88a3-15e852b5861d" providerId="ADAL" clId="{7B29A387-81C3-4DC3-8DD1-E7E42D5484F3}" dt="2022-05-07T07:21:27.856" v="4483" actId="1076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5-25T14:45:24.759" v="13525" actId="403"/>
        <pc:sldMkLst>
          <pc:docMk/>
          <pc:sldMk cId="2074569496" sldId="267"/>
        </pc:sldMkLst>
        <pc:spChg chg="mod">
          <ac:chgData name="Dominique RIGHETTO" userId="512fe077-82ad-424c-88a3-15e852b5861d" providerId="ADAL" clId="{7B29A387-81C3-4DC3-8DD1-E7E42D5484F3}" dt="2022-05-25T14:28:44.931" v="13393" actId="207"/>
          <ac:spMkLst>
            <pc:docMk/>
            <pc:sldMk cId="2074569496" sldId="26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24.759" v="13525" actId="403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">
          <ac:chgData name="Dominique RIGHETTO" userId="512fe077-82ad-424c-88a3-15e852b5861d" providerId="ADAL" clId="{7B29A387-81C3-4DC3-8DD1-E7E42D5484F3}" dt="2022-05-06T20:11:28.681" v="3435" actId="14100"/>
          <ac:spMkLst>
            <pc:docMk/>
            <pc:sldMk cId="2074569496" sldId="267"/>
            <ac:spMk id="9" creationId="{0A3065DB-3237-1C15-9AAD-C6E28BC2B531}"/>
          </ac:spMkLst>
        </pc:spChg>
        <pc:spChg chg="add mod">
          <ac:chgData name="Dominique RIGHETTO" userId="512fe077-82ad-424c-88a3-15e852b5861d" providerId="ADAL" clId="{7B29A387-81C3-4DC3-8DD1-E7E42D5484F3}" dt="2022-05-25T14:28:50.886" v="13394" actId="207"/>
          <ac:spMkLst>
            <pc:docMk/>
            <pc:sldMk cId="2074569496" sldId="267"/>
            <ac:spMk id="10" creationId="{15C0826C-2D4E-54C3-DE3A-10E06DC83A7F}"/>
          </ac:spMkLst>
        </pc:spChg>
        <pc:picChg chg="add mod">
          <ac:chgData name="Dominique RIGHETTO" userId="512fe077-82ad-424c-88a3-15e852b5861d" providerId="ADAL" clId="{7B29A387-81C3-4DC3-8DD1-E7E42D5484F3}" dt="2022-05-07T12:27:27.730" v="8369" actId="1076"/>
          <ac:picMkLst>
            <pc:docMk/>
            <pc:sldMk cId="2074569496" sldId="267"/>
            <ac:picMk id="8" creationId="{CF3C7CD3-7911-62F4-1F3D-0EB84E498911}"/>
          </ac:picMkLst>
        </pc:picChg>
        <pc:picChg chg="add mod">
          <ac:chgData name="Dominique RIGHETTO" userId="512fe077-82ad-424c-88a3-15e852b5861d" providerId="ADAL" clId="{7B29A387-81C3-4DC3-8DD1-E7E42D5484F3}" dt="2022-05-15T15:10:38.725" v="12618" actId="1076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5:42.206" v="13530" actId="1076"/>
        <pc:sldMkLst>
          <pc:docMk/>
          <pc:sldMk cId="3581108743" sldId="268"/>
        </pc:sldMkLst>
        <pc:spChg chg="mod">
          <ac:chgData name="Dominique RIGHETTO" userId="512fe077-82ad-424c-88a3-15e852b5861d" providerId="ADAL" clId="{7B29A387-81C3-4DC3-8DD1-E7E42D5484F3}" dt="2022-05-25T14:29:00.804" v="13396" actId="207"/>
          <ac:spMkLst>
            <pc:docMk/>
            <pc:sldMk cId="3581108743" sldId="26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37.980" v="13528" actId="403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mod">
          <ac:chgData name="Dominique RIGHETTO" userId="512fe077-82ad-424c-88a3-15e852b5861d" providerId="ADAL" clId="{7B29A387-81C3-4DC3-8DD1-E7E42D5484F3}" dt="2022-05-25T14:45:42.206" v="13530" actId="1076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45:50.845" v="13532" actId="27636"/>
        <pc:sldMkLst>
          <pc:docMk/>
          <pc:sldMk cId="750586328" sldId="269"/>
        </pc:sldMkLst>
        <pc:spChg chg="mod">
          <ac:chgData name="Dominique RIGHETTO" userId="512fe077-82ad-424c-88a3-15e852b5861d" providerId="ADAL" clId="{7B29A387-81C3-4DC3-8DD1-E7E42D5484F3}" dt="2022-05-25T14:29:06.271" v="13397" actId="207"/>
          <ac:spMkLst>
            <pc:docMk/>
            <pc:sldMk cId="750586328" sldId="269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5:50.845" v="13532" actId="27636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">
          <ac:chgData name="Dominique RIGHETTO" userId="512fe077-82ad-424c-88a3-15e852b5861d" providerId="ADAL" clId="{7B29A387-81C3-4DC3-8DD1-E7E42D5484F3}" dt="2022-05-07T07:47:38.210" v="4924" actId="20577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59:19.262" v="13644" actId="207"/>
        <pc:sldMkLst>
          <pc:docMk/>
          <pc:sldMk cId="3198355427" sldId="270"/>
        </pc:sldMkLst>
        <pc:spChg chg="mod">
          <ac:chgData name="Dominique RIGHETTO" userId="512fe077-82ad-424c-88a3-15e852b5861d" providerId="ADAL" clId="{7B29A387-81C3-4DC3-8DD1-E7E42D5484F3}" dt="2022-05-25T14:29:10.479" v="13398" actId="207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">
          <ac:chgData name="Dominique RIGHETTO" userId="512fe077-82ad-424c-88a3-15e852b5861d" providerId="ADAL" clId="{7B29A387-81C3-4DC3-8DD1-E7E42D5484F3}" dt="2022-05-25T14:59:19.262" v="13644" actId="207"/>
          <ac:spMkLst>
            <pc:docMk/>
            <pc:sldMk cId="3198355427" sldId="270"/>
            <ac:spMk id="15" creationId="{E448C851-D152-8380-9B68-0447F7ACEE4F}"/>
          </ac:spMkLst>
        </pc:spChg>
        <pc:picChg chg="add mod">
          <ac:chgData name="Dominique RIGHETTO" userId="512fe077-82ad-424c-88a3-15e852b5861d" providerId="ADAL" clId="{7B29A387-81C3-4DC3-8DD1-E7E42D5484F3}" dt="2022-05-07T07:47:03.468" v="4920" actId="1076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add mod">
          <ac:chgData name="Dominique RIGHETTO" userId="512fe077-82ad-424c-88a3-15e852b5861d" providerId="ADAL" clId="{7B29A387-81C3-4DC3-8DD1-E7E42D5484F3}" dt="2022-05-07T07:43:43.644" v="4905" actId="107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4:55:55.649" v="13610" actId="12789"/>
        <pc:sldMkLst>
          <pc:docMk/>
          <pc:sldMk cId="3463343363" sldId="271"/>
        </pc:sldMkLst>
        <pc:spChg chg="mod">
          <ac:chgData name="Dominique RIGHETTO" userId="512fe077-82ad-424c-88a3-15e852b5861d" providerId="ADAL" clId="{7B29A387-81C3-4DC3-8DD1-E7E42D5484F3}" dt="2022-05-25T14:29:20.321" v="13400" actId="207"/>
          <ac:spMkLst>
            <pc:docMk/>
            <pc:sldMk cId="3463343363" sldId="271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55:42.712" v="13608" actId="6549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2" creationId="{E784F3D9-8C78-4A92-B93E-ECBA6E30B24D}"/>
          </ac:spMkLst>
        </pc:spChg>
        <pc:spChg chg="add mod">
          <ac:chgData name="Dominique RIGHETTO" userId="512fe077-82ad-424c-88a3-15e852b5861d" providerId="ADAL" clId="{7B29A387-81C3-4DC3-8DD1-E7E42D5484F3}" dt="2022-05-25T14:55:55.649" v="13610" actId="12789"/>
          <ac:spMkLst>
            <pc:docMk/>
            <pc:sldMk cId="3463343363" sldId="271"/>
            <ac:spMk id="13" creationId="{9102A638-137E-5050-3561-75B581AB93C2}"/>
          </ac:spMkLst>
        </pc:spChg>
        <pc:picChg chg="add mod">
          <ac:chgData name="Dominique RIGHETTO" userId="512fe077-82ad-424c-88a3-15e852b5861d" providerId="ADAL" clId="{7B29A387-81C3-4DC3-8DD1-E7E42D5484F3}" dt="2022-05-25T14:55:46.194" v="13609" actId="1076"/>
          <ac:picMkLst>
            <pc:docMk/>
            <pc:sldMk cId="3463343363" sldId="271"/>
            <ac:picMk id="8" creationId="{77BDDF93-46DD-CB89-0C1D-06522359DE5C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mod">
          <ac:chgData name="Dominique RIGHETTO" userId="512fe077-82ad-424c-88a3-15e852b5861d" providerId="ADAL" clId="{7B29A387-81C3-4DC3-8DD1-E7E42D5484F3}" dt="2022-05-25T14:46:16.851" v="13536" actId="1076"/>
          <ac:picMkLst>
            <pc:docMk/>
            <pc:sldMk cId="3463343363" sldId="271"/>
            <ac:picMk id="11" creationId="{1AFD8076-72B1-739D-11AF-C4E946CA84D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5-25T14:46:34.505" v="13539" actId="1076"/>
        <pc:sldMkLst>
          <pc:docMk/>
          <pc:sldMk cId="964507820" sldId="272"/>
        </pc:sldMkLst>
        <pc:spChg chg="mod">
          <ac:chgData name="Dominique RIGHETTO" userId="512fe077-82ad-424c-88a3-15e852b5861d" providerId="ADAL" clId="{7B29A387-81C3-4DC3-8DD1-E7E42D5484F3}" dt="2022-05-25T14:29:24.949" v="13401" actId="207"/>
          <ac:spMkLst>
            <pc:docMk/>
            <pc:sldMk cId="964507820" sldId="272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26.714" v="13538" actId="6549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7T08:54:00.811" v="5451" actId="20577"/>
          <ac:spMkLst>
            <pc:docMk/>
            <pc:sldMk cId="964507820" sldId="272"/>
            <ac:spMk id="9" creationId="{190EE589-918B-D0E2-5B74-11DD1A8B364B}"/>
          </ac:spMkLst>
        </pc:spChg>
        <pc:graphicFrameChg chg="add mod modGraphic">
          <ac:chgData name="Dominique RIGHETTO" userId="512fe077-82ad-424c-88a3-15e852b5861d" providerId="ADAL" clId="{7B29A387-81C3-4DC3-8DD1-E7E42D5484F3}" dt="2022-05-25T14:46:34.505" v="13539" actId="1076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5-25T15:00:29.007" v="13649"/>
        <pc:sldMkLst>
          <pc:docMk/>
          <pc:sldMk cId="2559941584" sldId="273"/>
        </pc:sldMkLst>
        <pc:spChg chg="mod">
          <ac:chgData name="Dominique RIGHETTO" userId="512fe077-82ad-424c-88a3-15e852b5861d" providerId="ADAL" clId="{7B29A387-81C3-4DC3-8DD1-E7E42D5484F3}" dt="2022-05-25T14:29:30.949" v="13402" actId="207"/>
          <ac:spMkLst>
            <pc:docMk/>
            <pc:sldMk cId="2559941584" sldId="27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">
          <ac:chgData name="Dominique RIGHETTO" userId="512fe077-82ad-424c-88a3-15e852b5861d" providerId="ADAL" clId="{7B29A387-81C3-4DC3-8DD1-E7E42D5484F3}" dt="2022-05-25T14:56:50.562" v="13616" actId="113"/>
          <ac:spMkLst>
            <pc:docMk/>
            <pc:sldMk cId="2559941584" sldId="273"/>
            <ac:spMk id="17" creationId="{4CCE4EA5-662F-C87A-E04D-714FA900D7EC}"/>
          </ac:spMkLst>
        </pc:spChg>
        <pc:spChg chg="add mod">
          <ac:chgData name="Dominique RIGHETTO" userId="512fe077-82ad-424c-88a3-15e852b5861d" providerId="ADAL" clId="{7B29A387-81C3-4DC3-8DD1-E7E42D5484F3}" dt="2022-05-25T14:46:43.255" v="13540" actId="403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">
          <ac:chgData name="Dominique RIGHETTO" userId="512fe077-82ad-424c-88a3-15e852b5861d" providerId="ADAL" clId="{7B29A387-81C3-4DC3-8DD1-E7E42D5484F3}" dt="2022-05-07T08:59:34.626" v="5492" actId="1076"/>
          <ac:picMkLst>
            <pc:docMk/>
            <pc:sldMk cId="2559941584" sldId="273"/>
            <ac:picMk id="14" creationId="{36C1CC9E-C777-96C0-1E88-D28DB3EC6E65}"/>
          </ac:picMkLst>
        </pc:picChg>
        <pc:picChg chg="add mod modCrop">
          <ac:chgData name="Dominique RIGHETTO" userId="512fe077-82ad-424c-88a3-15e852b5861d" providerId="ADAL" clId="{7B29A387-81C3-4DC3-8DD1-E7E42D5484F3}" dt="2022-05-07T09:01:15.009" v="5501" actId="1076"/>
          <ac:picMkLst>
            <pc:docMk/>
            <pc:sldMk cId="2559941584" sldId="273"/>
            <ac:picMk id="16" creationId="{3A2A618C-FA7E-5F6E-3E6C-B454FBA3BA1C}"/>
          </ac:picMkLst>
        </pc:picChg>
        <pc:picChg chg="add mod">
          <ac:chgData name="Dominique RIGHETTO" userId="512fe077-82ad-424c-88a3-15e852b5861d" providerId="ADAL" clId="{7B29A387-81C3-4DC3-8DD1-E7E42D5484F3}" dt="2022-05-07T09:05:18.849" v="5870" actId="1076"/>
          <ac:picMkLst>
            <pc:docMk/>
            <pc:sldMk cId="2559941584" sldId="273"/>
            <ac:picMk id="20" creationId="{E3E51B08-AAC5-7BC0-E046-8A5149FD1BD3}"/>
          </ac:picMkLst>
        </pc:picChg>
        <pc:cxnChg chg="add mod">
          <ac:chgData name="Dominique RIGHETTO" userId="512fe077-82ad-424c-88a3-15e852b5861d" providerId="ADAL" clId="{7B29A387-81C3-4DC3-8DD1-E7E42D5484F3}" dt="2022-05-25T14:57:08.500" v="13622" actId="6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4:29:15.523" v="13399" actId="20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4:29:15.523" v="13399" actId="20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4:29:35.309" v="13403" actId="20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4:29:35.309" v="13403" actId="20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5-25T14:46:58.785" v="13542" actId="6549"/>
        <pc:sldMkLst>
          <pc:docMk/>
          <pc:sldMk cId="3011984404" sldId="276"/>
        </pc:sldMkLst>
        <pc:spChg chg="mod">
          <ac:chgData name="Dominique RIGHETTO" userId="512fe077-82ad-424c-88a3-15e852b5861d" providerId="ADAL" clId="{7B29A387-81C3-4DC3-8DD1-E7E42D5484F3}" dt="2022-05-25T14:29:40.168" v="13404" actId="207"/>
          <ac:spMkLst>
            <pc:docMk/>
            <pc:sldMk cId="3011984404" sldId="276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6:58.785" v="13542" actId="6549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50:56.097" v="13581" actId="1076"/>
        <pc:sldMkLst>
          <pc:docMk/>
          <pc:sldMk cId="3298944575" sldId="277"/>
        </pc:sldMkLst>
        <pc:spChg chg="mod">
          <ac:chgData name="Dominique RIGHETTO" userId="512fe077-82ad-424c-88a3-15e852b5861d" providerId="ADAL" clId="{7B29A387-81C3-4DC3-8DD1-E7E42D5484F3}" dt="2022-05-25T14:28:07.395" v="13387" actId="207"/>
          <ac:spMkLst>
            <pc:docMk/>
            <pc:sldMk cId="3298944575" sldId="277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45.793" v="13516" actId="403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8" creationId="{0460A54C-F18F-F9BF-E7E0-3FD59D836DC1}"/>
          </ac:picMkLst>
        </pc:picChg>
        <pc:picChg chg="add mod">
          <ac:chgData name="Dominique RIGHETTO" userId="512fe077-82ad-424c-88a3-15e852b5861d" providerId="ADAL" clId="{7B29A387-81C3-4DC3-8DD1-E7E42D5484F3}" dt="2022-05-25T14:50:50.103" v="13580" actId="12788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">
          <ac:chgData name="Dominique RIGHETTO" userId="512fe077-82ad-424c-88a3-15e852b5861d" providerId="ADAL" clId="{7B29A387-81C3-4DC3-8DD1-E7E42D5484F3}" dt="2022-05-25T14:50:56.097" v="13581" actId="1076"/>
          <ac:picMkLst>
            <pc:docMk/>
            <pc:sldMk cId="3298944575" sldId="277"/>
            <ac:picMk id="14" creationId="{44AE817A-A845-1F2B-BCDE-02A5992E6671}"/>
          </ac:picMkLst>
        </pc:picChg>
      </pc:sldChg>
      <pc:sldChg chg="delSp modSp add mod ord modNotesTx">
        <pc:chgData name="Dominique RIGHETTO" userId="512fe077-82ad-424c-88a3-15e852b5861d" providerId="ADAL" clId="{7B29A387-81C3-4DC3-8DD1-E7E42D5484F3}" dt="2022-05-25T14:51:49.378" v="13583" actId="1076"/>
        <pc:sldMkLst>
          <pc:docMk/>
          <pc:sldMk cId="1011541450" sldId="278"/>
        </pc:sldMkLst>
        <pc:spChg chg="mod">
          <ac:chgData name="Dominique RIGHETTO" userId="512fe077-82ad-424c-88a3-15e852b5861d" providerId="ADAL" clId="{7B29A387-81C3-4DC3-8DD1-E7E42D5484F3}" dt="2022-05-25T14:29:47.907" v="13405" actId="207"/>
          <ac:spMkLst>
            <pc:docMk/>
            <pc:sldMk cId="1011541450" sldId="278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08.050" v="13544" actId="6549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51:49.378" v="13583" actId="1076"/>
          <ac:spMkLst>
            <pc:docMk/>
            <pc:sldMk cId="1011541450" sldId="278"/>
            <ac:spMk id="9" creationId="{190EE589-918B-D0E2-5B74-11DD1A8B364B}"/>
          </ac:spMkLst>
        </pc:spChg>
        <pc:graphicFrameChg chg="mod modGraphic">
          <ac:chgData name="Dominique RIGHETTO" userId="512fe077-82ad-424c-88a3-15e852b5861d" providerId="ADAL" clId="{7B29A387-81C3-4DC3-8DD1-E7E42D5484F3}" dt="2022-05-25T14:43:11.907" v="13503" actId="1076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addSp delSp modSp add mod modNotesTx">
        <pc:chgData name="Dominique RIGHETTO" userId="512fe077-82ad-424c-88a3-15e852b5861d" providerId="ADAL" clId="{7B29A387-81C3-4DC3-8DD1-E7E42D5484F3}" dt="2022-05-25T14:30:00.307" v="13408" actId="1076"/>
        <pc:sldMkLst>
          <pc:docMk/>
          <pc:sldMk cId="754364210" sldId="279"/>
        </pc:sldMkLst>
        <pc:spChg chg="mod">
          <ac:chgData name="Dominique RIGHETTO" userId="512fe077-82ad-424c-88a3-15e852b5861d" providerId="ADAL" clId="{7B29A387-81C3-4DC3-8DD1-E7E42D5484F3}" dt="2022-05-25T14:29:55.383" v="13406" actId="2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">
          <ac:chgData name="Dominique RIGHETTO" userId="512fe077-82ad-424c-88a3-15e852b5861d" providerId="ADAL" clId="{7B29A387-81C3-4DC3-8DD1-E7E42D5484F3}" dt="2022-05-25T14:11:08.586" v="13160" actId="14100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modCrop">
          <ac:chgData name="Dominique RIGHETTO" userId="512fe077-82ad-424c-88a3-15e852b5861d" providerId="ADAL" clId="{7B29A387-81C3-4DC3-8DD1-E7E42D5484F3}" dt="2022-05-25T14:29:58.194" v="13407" actId="1076"/>
          <ac:picMkLst>
            <pc:docMk/>
            <pc:sldMk cId="754364210" sldId="279"/>
            <ac:picMk id="12" creationId="{375D11D0-874F-E0AC-66DD-93BF75CDF52A}"/>
          </ac:picMkLst>
        </pc:picChg>
        <pc:picChg chg="add mod ord">
          <ac:chgData name="Dominique RIGHETTO" userId="512fe077-82ad-424c-88a3-15e852b5861d" providerId="ADAL" clId="{7B29A387-81C3-4DC3-8DD1-E7E42D5484F3}" dt="2022-05-07T11:53:09.855" v="7587" actId="166"/>
          <ac:picMkLst>
            <pc:docMk/>
            <pc:sldMk cId="754364210" sldId="279"/>
            <ac:picMk id="14" creationId="{65AEA22F-E938-8CF1-6E24-730AB4BDBD74}"/>
          </ac:picMkLst>
        </pc:picChg>
        <pc:picChg chg="add mod">
          <ac:chgData name="Dominique RIGHETTO" userId="512fe077-82ad-424c-88a3-15e852b5861d" providerId="ADAL" clId="{7B29A387-81C3-4DC3-8DD1-E7E42D5484F3}" dt="2022-05-25T14:30:00.307" v="13408" actId="1076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51:59.785" v="13585" actId="14100"/>
        <pc:sldMkLst>
          <pc:docMk/>
          <pc:sldMk cId="1202109400" sldId="280"/>
        </pc:sldMkLst>
        <pc:spChg chg="mod">
          <ac:chgData name="Dominique RIGHETTO" userId="512fe077-82ad-424c-88a3-15e852b5861d" providerId="ADAL" clId="{7B29A387-81C3-4DC3-8DD1-E7E42D5484F3}" dt="2022-05-25T14:30:06.982" v="13409" actId="207"/>
          <ac:spMkLst>
            <pc:docMk/>
            <pc:sldMk cId="1202109400" sldId="280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7T12:04:14.423" v="7986" actId="1076"/>
          <ac:spMkLst>
            <pc:docMk/>
            <pc:sldMk cId="1202109400" sldId="280"/>
            <ac:spMk id="3" creationId="{CD3E6DEF-6C89-0579-2882-237D829E23BE}"/>
          </ac:spMkLst>
        </pc:spChg>
        <pc:spChg chg="add mod">
          <ac:chgData name="Dominique RIGHETTO" userId="512fe077-82ad-424c-88a3-15e852b5861d" providerId="ADAL" clId="{7B29A387-81C3-4DC3-8DD1-E7E42D5484F3}" dt="2022-05-25T14:51:59.785" v="13585" actId="14100"/>
          <ac:spMkLst>
            <pc:docMk/>
            <pc:sldMk cId="1202109400" sldId="280"/>
            <ac:spMk id="13" creationId="{10E4C1D0-CD58-2EDD-F4E7-5FB173BBE55F}"/>
          </ac:spMkLst>
        </pc:spChg>
        <pc:spChg chg="mod">
          <ac:chgData name="Dominique RIGHETTO" userId="512fe077-82ad-424c-88a3-15e852b5861d" providerId="ADAL" clId="{7B29A387-81C3-4DC3-8DD1-E7E42D5484F3}" dt="2022-05-25T14:47:31.284" v="13547" actId="14100"/>
          <ac:spMkLst>
            <pc:docMk/>
            <pc:sldMk cId="1202109400" sldId="280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7T12:00:43.962" v="7950" actId="1076"/>
          <ac:picMkLst>
            <pc:docMk/>
            <pc:sldMk cId="1202109400" sldId="280"/>
            <ac:picMk id="8" creationId="{611A05BC-D7B7-0940-6020-4FF50CC0A67C}"/>
          </ac:picMkLst>
        </pc:picChg>
        <pc:picChg chg="mod">
          <ac:chgData name="Dominique RIGHETTO" userId="512fe077-82ad-424c-88a3-15e852b5861d" providerId="ADAL" clId="{7B29A387-81C3-4DC3-8DD1-E7E42D5484F3}" dt="2022-05-07T12:04:09.730" v="7985" actId="107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30:11.418" v="13410" actId="20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4:30:11.418" v="13410" actId="20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30:14.755" v="13411" actId="20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4:30:14.755" v="13411" actId="20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30:19.989" v="13412" actId="20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4:30:19.989" v="13412" actId="20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5-25T14:47:49.247" v="13558" actId="255"/>
        <pc:sldMkLst>
          <pc:docMk/>
          <pc:sldMk cId="3087517338" sldId="284"/>
        </pc:sldMkLst>
        <pc:spChg chg="mod">
          <ac:chgData name="Dominique RIGHETTO" userId="512fe077-82ad-424c-88a3-15e852b5861d" providerId="ADAL" clId="{7B29A387-81C3-4DC3-8DD1-E7E42D5484F3}" dt="2022-05-25T14:30:23.832" v="13413" actId="207"/>
          <ac:spMkLst>
            <pc:docMk/>
            <pc:sldMk cId="3087517338" sldId="284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7:49.247" v="13558" actId="255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picChg chg="add mod">
          <ac:chgData name="Dominique RIGHETTO" userId="512fe077-82ad-424c-88a3-15e852b5861d" providerId="ADAL" clId="{7B29A387-81C3-4DC3-8DD1-E7E42D5484F3}" dt="2022-05-07T16:33:38.478" v="9375" actId="14100"/>
          <ac:picMkLst>
            <pc:docMk/>
            <pc:sldMk cId="3087517338" sldId="284"/>
            <ac:picMk id="8" creationId="{E787DF93-F500-8341-DA0F-DAC288D9AF37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">
          <ac:chgData name="Dominique RIGHETTO" userId="512fe077-82ad-424c-88a3-15e852b5861d" providerId="ADAL" clId="{7B29A387-81C3-4DC3-8DD1-E7E42D5484F3}" dt="2022-05-07T16:32:54.611" v="9372" actId="1076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">
          <ac:chgData name="Dominique RIGHETTO" userId="512fe077-82ad-424c-88a3-15e852b5861d" providerId="ADAL" clId="{7B29A387-81C3-4DC3-8DD1-E7E42D5484F3}" dt="2022-05-07T16:33:44.231" v="9376" actId="14100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4:48:33.171" v="13566" actId="1076"/>
        <pc:sldMkLst>
          <pc:docMk/>
          <pc:sldMk cId="917970537" sldId="285"/>
        </pc:sldMkLst>
        <pc:spChg chg="mod">
          <ac:chgData name="Dominique RIGHETTO" userId="512fe077-82ad-424c-88a3-15e852b5861d" providerId="ADAL" clId="{7B29A387-81C3-4DC3-8DD1-E7E42D5484F3}" dt="2022-05-25T14:30:28.243" v="13414" actId="207"/>
          <ac:spMkLst>
            <pc:docMk/>
            <pc:sldMk cId="917970537" sldId="28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8:28.259" v="13565" actId="20577"/>
          <ac:spMkLst>
            <pc:docMk/>
            <pc:sldMk cId="917970537" sldId="285"/>
            <ac:spMk id="3" creationId="{9D5232F9-FD00-464A-9F17-619C91AEF8F3}"/>
          </ac:spMkLst>
        </pc:spChg>
        <pc:spChg chg="mod">
          <ac:chgData name="Dominique RIGHETTO" userId="512fe077-82ad-424c-88a3-15e852b5861d" providerId="ADAL" clId="{7B29A387-81C3-4DC3-8DD1-E7E42D5484F3}" dt="2022-05-25T14:48:33.171" v="13566" actId="1076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5-25T14:52:55.271" v="13587" actId="20577"/>
        <pc:sldMkLst>
          <pc:docMk/>
          <pc:sldMk cId="2063821180" sldId="286"/>
        </pc:sldMkLst>
        <pc:spChg chg="mod">
          <ac:chgData name="Dominique RIGHETTO" userId="512fe077-82ad-424c-88a3-15e852b5861d" providerId="ADAL" clId="{7B29A387-81C3-4DC3-8DD1-E7E42D5484F3}" dt="2022-05-25T14:30:32.235" v="13415" actId="207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">
          <ac:chgData name="Dominique RIGHETTO" userId="512fe077-82ad-424c-88a3-15e852b5861d" providerId="ADAL" clId="{7B29A387-81C3-4DC3-8DD1-E7E42D5484F3}" dt="2022-05-08T08:08:43.369" v="11074" actId="1076"/>
          <ac:spMkLst>
            <pc:docMk/>
            <pc:sldMk cId="2063821180" sldId="286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52:55.271" v="13587" actId="20577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">
          <ac:chgData name="Dominique RIGHETTO" userId="512fe077-82ad-424c-88a3-15e852b5861d" providerId="ADAL" clId="{7B29A387-81C3-4DC3-8DD1-E7E42D5484F3}" dt="2022-05-08T07:49:01.171" v="10754" actId="1076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4:57:50.127" v="13627" actId="692"/>
        <pc:sldMkLst>
          <pc:docMk/>
          <pc:sldMk cId="4111348077" sldId="287"/>
        </pc:sldMkLst>
        <pc:spChg chg="mod">
          <ac:chgData name="Dominique RIGHETTO" userId="512fe077-82ad-424c-88a3-15e852b5861d" providerId="ADAL" clId="{7B29A387-81C3-4DC3-8DD1-E7E42D5484F3}" dt="2022-05-25T14:30:35.762" v="13416" actId="207"/>
          <ac:spMkLst>
            <pc:docMk/>
            <pc:sldMk cId="4111348077" sldId="287"/>
            <ac:spMk id="2" creationId="{0A32731C-311B-46F7-A865-6C3AF6B09A47}"/>
          </ac:spMkLst>
        </pc:spChg>
        <pc:spChg chg="mod ord">
          <ac:chgData name="Dominique RIGHETTO" userId="512fe077-82ad-424c-88a3-15e852b5861d" providerId="ADAL" clId="{7B29A387-81C3-4DC3-8DD1-E7E42D5484F3}" dt="2022-05-08T08:07:08.099" v="11041" actId="33524"/>
          <ac:spMkLst>
            <pc:docMk/>
            <pc:sldMk cId="4111348077" sldId="287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49:24.373" v="13573" actId="403"/>
          <ac:spMkLst>
            <pc:docMk/>
            <pc:sldMk cId="4111348077" sldId="287"/>
            <ac:spMk id="17" creationId="{A91CE4A8-464A-688F-4552-7720ED35763B}"/>
          </ac:spMkLst>
        </pc:spChg>
        <pc:picChg chg="add mod">
          <ac:chgData name="Dominique RIGHETTO" userId="512fe077-82ad-424c-88a3-15e852b5861d" providerId="ADAL" clId="{7B29A387-81C3-4DC3-8DD1-E7E42D5484F3}" dt="2022-05-08T08:05:25.949" v="11030" actId="14100"/>
          <ac:picMkLst>
            <pc:docMk/>
            <pc:sldMk cId="4111348077" sldId="287"/>
            <ac:picMk id="7" creationId="{B01C0BE3-F7AE-B846-9760-A45EBFEE3707}"/>
          </ac:picMkLst>
        </pc:picChg>
        <pc:picChg chg="add mod">
          <ac:chgData name="Dominique RIGHETTO" userId="512fe077-82ad-424c-88a3-15e852b5861d" providerId="ADAL" clId="{7B29A387-81C3-4DC3-8DD1-E7E42D5484F3}" dt="2022-05-08T08:07:00.375" v="11040" actId="1076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">
          <ac:chgData name="Dominique RIGHETTO" userId="512fe077-82ad-424c-88a3-15e852b5861d" providerId="ADAL" clId="{7B29A387-81C3-4DC3-8DD1-E7E42D5484F3}" dt="2022-05-08T08:06:21.578" v="11037" actId="1076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">
          <ac:chgData name="Dominique RIGHETTO" userId="512fe077-82ad-424c-88a3-15e852b5861d" providerId="ADAL" clId="{7B29A387-81C3-4DC3-8DD1-E7E42D5484F3}" dt="2022-05-25T14:57:50.127" v="13627" actId="692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5-25T14:53:16.514" v="13589" actId="20577"/>
        <pc:sldMkLst>
          <pc:docMk/>
          <pc:sldMk cId="4144179442" sldId="288"/>
        </pc:sldMkLst>
        <pc:spChg chg="mod">
          <ac:chgData name="Dominique RIGHETTO" userId="512fe077-82ad-424c-88a3-15e852b5861d" providerId="ADAL" clId="{7B29A387-81C3-4DC3-8DD1-E7E42D5484F3}" dt="2022-05-25T14:30:40.052" v="13417" actId="207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08T08:13:11.030" v="11142" actId="1076"/>
          <ac:spMkLst>
            <pc:docMk/>
            <pc:sldMk cId="4144179442" sldId="288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5T14:53:16.514" v="13589" actId="20577"/>
          <ac:spMkLst>
            <pc:docMk/>
            <pc:sldMk cId="4144179442" sldId="288"/>
            <ac:spMk id="17" creationId="{A91CE4A8-464A-688F-4552-7720ED35763B}"/>
          </ac:spMkLst>
        </pc:spChg>
        <pc:picChg chg="add mod ord">
          <ac:chgData name="Dominique RIGHETTO" userId="512fe077-82ad-424c-88a3-15e852b5861d" providerId="ADAL" clId="{7B29A387-81C3-4DC3-8DD1-E7E42D5484F3}" dt="2022-05-25T14:11:47.511" v="13170" actId="14100"/>
          <ac:picMkLst>
            <pc:docMk/>
            <pc:sldMk cId="4144179442" sldId="288"/>
            <ac:picMk id="7" creationId="{ACDF07EA-A6FB-EF79-352E-A25AEABE76F2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5-25T14:30:48.272" v="13419" actId="207"/>
        <pc:sldMkLst>
          <pc:docMk/>
          <pc:sldMk cId="2365769606" sldId="289"/>
        </pc:sldMkLst>
        <pc:spChg chg="mod">
          <ac:chgData name="Dominique RIGHETTO" userId="512fe077-82ad-424c-88a3-15e852b5861d" providerId="ADAL" clId="{7B29A387-81C3-4DC3-8DD1-E7E42D5484F3}" dt="2022-05-25T14:30:48.272" v="13419" actId="207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">
          <ac:chgData name="Dominique RIGHETTO" userId="512fe077-82ad-424c-88a3-15e852b5861d" providerId="ADAL" clId="{7B29A387-81C3-4DC3-8DD1-E7E42D5484F3}" dt="2022-05-20T09:01:38.329" v="12856" actId="20577"/>
          <ac:spMkLst>
            <pc:docMk/>
            <pc:sldMk cId="2365769606" sldId="289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49:49.307" v="13576" actId="403"/>
        <pc:sldMkLst>
          <pc:docMk/>
          <pc:sldMk cId="1219825491" sldId="290"/>
        </pc:sldMkLst>
        <pc:spChg chg="mod">
          <ac:chgData name="Dominique RIGHETTO" userId="512fe077-82ad-424c-88a3-15e852b5861d" providerId="ADAL" clId="{7B29A387-81C3-4DC3-8DD1-E7E42D5484F3}" dt="2022-05-25T14:31:00.637" v="13422" actId="207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49:49.307" v="13576" actId="403"/>
          <ac:spMkLst>
            <pc:docMk/>
            <pc:sldMk cId="1219825491" sldId="290"/>
            <ac:spMk id="17" creationId="{A91CE4A8-464A-688F-4552-7720ED35763B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5-25T14:30:44.468" v="13418" actId="20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4:30:44.468" v="13418" actId="20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4:31:06.199" v="13423" actId="207"/>
        <pc:sldMkLst>
          <pc:docMk/>
          <pc:sldMk cId="1092469396" sldId="292"/>
        </pc:sldMkLst>
        <pc:spChg chg="mod">
          <ac:chgData name="Dominique RIGHETTO" userId="512fe077-82ad-424c-88a3-15e852b5861d" providerId="ADAL" clId="{7B29A387-81C3-4DC3-8DD1-E7E42D5484F3}" dt="2022-05-25T14:31:06.199" v="13423" actId="207"/>
          <ac:spMkLst>
            <pc:docMk/>
            <pc:sldMk cId="1092469396" sldId="29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">
          <ac:chgData name="Dominique RIGHETTO" userId="512fe077-82ad-424c-88a3-15e852b5861d" providerId="ADAL" clId="{7B29A387-81C3-4DC3-8DD1-E7E42D5484F3}" dt="2022-05-25T14:18:53.976" v="13295" actId="1076"/>
          <ac:picMkLst>
            <pc:docMk/>
            <pc:sldMk cId="1092469396" sldId="292"/>
            <ac:picMk id="13" creationId="{CDF5C177-0038-C814-9F02-9D93C2BFA858}"/>
          </ac:picMkLst>
        </pc:picChg>
      </pc:sldChg>
      <pc:sldChg chg="delSp modSp add mod">
        <pc:chgData name="Dominique RIGHETTO" userId="512fe077-82ad-424c-88a3-15e852b5861d" providerId="ADAL" clId="{7B29A387-81C3-4DC3-8DD1-E7E42D5484F3}" dt="2022-05-25T14:53:50.561" v="13596" actId="1076"/>
        <pc:sldMkLst>
          <pc:docMk/>
          <pc:sldMk cId="1969356322" sldId="293"/>
        </pc:sldMkLst>
        <pc:spChg chg="mod">
          <ac:chgData name="Dominique RIGHETTO" userId="512fe077-82ad-424c-88a3-15e852b5861d" providerId="ADAL" clId="{7B29A387-81C3-4DC3-8DD1-E7E42D5484F3}" dt="2022-05-25T14:30:51.711" v="13420" actId="207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53:43.407" v="13594" actId="20577"/>
          <ac:spMkLst>
            <pc:docMk/>
            <pc:sldMk cId="1969356322" sldId="293"/>
            <ac:spMk id="17" creationId="{A91CE4A8-464A-688F-4552-7720ED35763B}"/>
          </ac:spMkLst>
        </pc:spChg>
        <pc:picChg chg="mod">
          <ac:chgData name="Dominique RIGHETTO" userId="512fe077-82ad-424c-88a3-15e852b5861d" providerId="ADAL" clId="{7B29A387-81C3-4DC3-8DD1-E7E42D5484F3}" dt="2022-05-25T14:53:50.561" v="13596" actId="1076"/>
          <ac:picMkLst>
            <pc:docMk/>
            <pc:sldMk cId="1969356322" sldId="293"/>
            <ac:picMk id="8" creationId="{C2152464-0641-2FB6-560B-A57C164A5822}"/>
          </ac:picMkLst>
        </pc:picChg>
        <pc:picChg chg="mod">
          <ac:chgData name="Dominique RIGHETTO" userId="512fe077-82ad-424c-88a3-15e852b5861d" providerId="ADAL" clId="{7B29A387-81C3-4DC3-8DD1-E7E42D5484F3}" dt="2022-05-25T14:53:47.805" v="13595" actId="1076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5-25T14:44:50.794" v="13517" actId="403"/>
        <pc:sldMkLst>
          <pc:docMk/>
          <pc:sldMk cId="25528065" sldId="295"/>
        </pc:sldMkLst>
        <pc:spChg chg="mod">
          <ac:chgData name="Dominique RIGHETTO" userId="512fe077-82ad-424c-88a3-15e852b5861d" providerId="ADAL" clId="{7B29A387-81C3-4DC3-8DD1-E7E42D5484F3}" dt="2022-05-25T14:28:13.830" v="13388" actId="207"/>
          <ac:spMkLst>
            <pc:docMk/>
            <pc:sldMk cId="25528065" sldId="295"/>
            <ac:spMk id="2" creationId="{0A32731C-311B-46F7-A865-6C3AF6B09A47}"/>
          </ac:spMkLst>
        </pc:spChg>
        <pc:spChg chg="mod">
          <ac:chgData name="Dominique RIGHETTO" userId="512fe077-82ad-424c-88a3-15e852b5861d" providerId="ADAL" clId="{7B29A387-81C3-4DC3-8DD1-E7E42D5484F3}" dt="2022-05-25T14:44:50.794" v="13517" actId="40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graphicFrameChg chg="add mod modGraphic">
          <ac:chgData name="Dominique RIGHETTO" userId="512fe077-82ad-424c-88a3-15e852b5861d" providerId="ADAL" clId="{7B29A387-81C3-4DC3-8DD1-E7E42D5484F3}" dt="2022-05-25T14:36:10.856" v="13456" actId="207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5-25T14:49:10.918" v="13571"/>
        <pc:sldMkLst>
          <pc:docMk/>
          <pc:sldMk cId="3973227997" sldId="296"/>
        </pc:sldMkLst>
        <pc:spChg chg="mod">
          <ac:chgData name="Dominique RIGHETTO" userId="512fe077-82ad-424c-88a3-15e852b5861d" providerId="ADAL" clId="{7B29A387-81C3-4DC3-8DD1-E7E42D5484F3}" dt="2022-05-25T14:48:51.844" v="13568" actId="6549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">
          <ac:chgData name="Dominique RIGHETTO" userId="512fe077-82ad-424c-88a3-15e852b5861d" providerId="ADAL" clId="{7B29A387-81C3-4DC3-8DD1-E7E42D5484F3}" dt="2022-05-25T14:49:10.918" v="13571"/>
          <ac:spMkLst>
            <pc:docMk/>
            <pc:sldMk cId="3973227997" sldId="296"/>
            <ac:spMk id="10" creationId="{11C2F9E1-6D9E-7387-071C-D5564276B560}"/>
          </ac:spMkLst>
        </pc:spChg>
        <pc:graphicFrameChg chg="mod">
          <ac:chgData name="Dominique RIGHETTO" userId="512fe077-82ad-424c-88a3-15e852b5861d" providerId="ADAL" clId="{7B29A387-81C3-4DC3-8DD1-E7E42D5484F3}" dt="2022-05-25T14:48:57.373" v="13569" actId="1076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Moderns' application provide rich front end mainly based on JavaScript in which interesting data are stored in browser Local/Session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front-end consume a web API and this API is commonly well protected against direct attack.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 in server-side technologies framework tend to be heterogenous and complete. However, it is not always the same for front-end technologies framework.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so it imply to test the update to prevent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Moderns' application provide rich front end mainly based on JavaScript in which interesting data are stored in browser Local/Session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front-end consume a web API and this API is commonly well protected against direct attack.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 in server-side technologies framework tend to be heterogenous and complete. However, it is not always the same for front-end technologies framework.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so it imply to test the update to prevent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65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59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70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8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96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twitter.com/righettod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github.com/righettod/voxxeddays-lux-2022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righettod.eu/" TargetMode="External"/><Relationship Id="rId9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.picturequotes.com/who-are-you-gonna-call-ghostbusters-quote-34689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wasp.org/www-project-secure-header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project-secure-headers/#http-strict-transport-securit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hyperlink" Target="https://righettod.eu/" TargetMode="External"/><Relationship Id="rId4" Type="http://schemas.openxmlformats.org/officeDocument/2006/relationships/hyperlink" Target="http://righettod.e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aniuse.com/stricttransportsecurity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en.wikipedia.org/wiki/Phish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ross-origin-resource-polic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Glossary/Si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ross-origin-resource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s.statcounter.com/browser-market-shar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lear-site-dat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aniuse.com/mdn-http_headers_clear-site-data_executioncontexts" TargetMode="Externa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ach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lear-site-data_cooki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mdn-http_headers_clear-site-data_storag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.html" TargetMode="External"/><Relationship Id="rId2" Type="http://schemas.openxmlformats.org/officeDocument/2006/relationships/hyperlink" Target="https://portswigger.net/web-security/cross-site-scripti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aniuse.com/mdn-http_headers_csp_content-security-policy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righettod/voxxeddays-lux-2022/blob/main/DemoCSP.mp4" TargetMode="External"/><Relationship Id="rId5" Type="http://schemas.openxmlformats.org/officeDocument/2006/relationships/hyperlink" Target="https://github.com/righettod/voxxeddays-lux-2022/blob/main/DemoCSD.mp4" TargetMode="External"/><Relationship Id="rId4" Type="http://schemas.openxmlformats.org/officeDocument/2006/relationships/hyperlink" Target="https://github.com/righettod/voxxeddays-lux-2022/blob/main/DemoCORP.mp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secure-header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cheatsheetseries.owasp.org/cheatsheets/Content_Security_Policy_Cheat_Sheet.html" TargetMode="External"/><Relationship Id="rId3" Type="http://schemas.openxmlformats.org/officeDocument/2006/relationships/hyperlink" Target="https://owasp.org/www-project-secure-headers/#http-strict-transport-security" TargetMode="External"/><Relationship Id="rId7" Type="http://schemas.openxmlformats.org/officeDocument/2006/relationships/hyperlink" Target="https://content-security-policy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wasp.org/www-project-secure-headers/#content-security-policy" TargetMode="External"/><Relationship Id="rId11" Type="http://schemas.openxmlformats.org/officeDocument/2006/relationships/hyperlink" Target="https://owasp.org/www-chapter-luxembourg/" TargetMode="External"/><Relationship Id="rId5" Type="http://schemas.openxmlformats.org/officeDocument/2006/relationships/hyperlink" Target="https://owasp.org/www-project-secure-headers/#clear-site-data" TargetMode="External"/><Relationship Id="rId10" Type="http://schemas.openxmlformats.org/officeDocument/2006/relationships/hyperlink" Target="https://csp-evaluator.withgoogle.com/" TargetMode="External"/><Relationship Id="rId4" Type="http://schemas.openxmlformats.org/officeDocument/2006/relationships/hyperlink" Target="https://owasp.org/www-project-secure-headers/#cross-origin-resource-policy" TargetMode="External"/><Relationship Id="rId9" Type="http://schemas.openxmlformats.org/officeDocument/2006/relationships/hyperlink" Target="https://report-uri.com/home/generat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hyperlink" Target="https://developer.mozilla.org/en-US/docs/Web/HTTP/Cookies#restrict_access_to_cook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hyperlink" Target="https://excellium-services.com/2021/12/02/what-is-web-cryptography-ap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hromiumdash.appspot.com/schedul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715" y="5557042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@righettod</a:t>
            </a:r>
            <a:endParaRPr lang="en-US" dirty="0"/>
          </a:p>
          <a:p>
            <a:r>
              <a:rPr lang="en-US" dirty="0">
                <a:hlinkClick r:id="rId4"/>
              </a:rPr>
              <a:t>righettod.eu</a:t>
            </a:r>
            <a:endParaRPr lang="en-US" dirty="0"/>
          </a:p>
          <a:p>
            <a:r>
              <a:rPr lang="en-US" dirty="0">
                <a:hlinkClick r:id="rId5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3781" y="5938747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3781" y="6249236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3781" y="5619857"/>
            <a:ext cx="256075" cy="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/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OWASP Secure Headers Project </a:t>
            </a:r>
            <a:r>
              <a:rPr lang="en-US" sz="1800" b="1" dirty="0"/>
              <a:t>to centralize, gather and continuously search such information </a:t>
            </a:r>
            <a:r>
              <a:rPr lang="en-US" sz="1800" dirty="0"/>
              <a:t>to always provide the more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 not secure HTTP call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CFA98-3609-F8E4-F00B-56EFF2B5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3179306"/>
            <a:ext cx="8291065" cy="20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“Strict-Transport-Security”: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time, the browser will remember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expire) it and update the protocol to HTTPS before to send any HTTP call even if the user (or script) use HTTP:// protocol explicitly in the URL.</a:t>
            </a:r>
          </a:p>
          <a:p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</a:t>
            </a:r>
            <a:r>
              <a:rPr lang="en-US" sz="1800" b="1" dirty="0">
                <a:latin typeface="Consolas" panose="020B0609020204030204" pitchFamily="49" charset="0"/>
              </a:rPr>
              <a:t>(time in second to apply the instruction)</a:t>
            </a:r>
            <a:r>
              <a:rPr lang="en-US" sz="1800" dirty="0">
                <a:latin typeface="Consolas" panose="020B0609020204030204" pitchFamily="49" charset="0"/>
              </a:rPr>
              <a:t> ; </a:t>
            </a:r>
            <a:r>
              <a:rPr lang="en-US" sz="1800" b="1" dirty="0">
                <a:latin typeface="Consolas" panose="020B0609020204030204" pitchFamily="49" charset="0"/>
              </a:rPr>
              <a:t>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6" y="1456014"/>
            <a:ext cx="4871490" cy="5265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698C09-5B28-9439-6FE3-E6D214B9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791" y="3336164"/>
            <a:ext cx="5525271" cy="15051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/>
        </p:nvSpPr>
        <p:spPr>
          <a:xfrm>
            <a:off x="5453449" y="1746422"/>
            <a:ext cx="6474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if the URL </a:t>
            </a:r>
            <a:r>
              <a:rPr lang="en-US" dirty="0">
                <a:hlinkClick r:id="rId4"/>
              </a:rPr>
              <a:t>http://righettod.eu</a:t>
            </a:r>
            <a:r>
              <a:rPr lang="en-US" dirty="0"/>
              <a:t> was typed in the address bar, </a:t>
            </a:r>
            <a:r>
              <a:rPr lang="en-US" b="1" dirty="0">
                <a:solidFill>
                  <a:schemeClr val="accent6"/>
                </a:solidFill>
              </a:rPr>
              <a:t>the browser converted my call </a:t>
            </a:r>
            <a:r>
              <a:rPr lang="en-US" dirty="0"/>
              <a:t>to </a:t>
            </a:r>
            <a:r>
              <a:rPr lang="en-US" dirty="0">
                <a:hlinkClick r:id="rId5"/>
              </a:rPr>
              <a:t>https://righettod.eu</a:t>
            </a:r>
            <a:r>
              <a:rPr lang="en-US" dirty="0"/>
              <a:t> prior to make any network connection…</a:t>
            </a:r>
          </a:p>
          <a:p>
            <a:endParaRPr lang="en-US" dirty="0"/>
          </a:p>
          <a:p>
            <a:r>
              <a:rPr lang="en-US" dirty="0"/>
              <a:t>So, no network call to port 80 was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0791" y="5027878"/>
            <a:ext cx="5446302" cy="169944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E4A44F-50B9-E5C2-132C-A750B249E070}"/>
              </a:ext>
            </a:extLst>
          </p:cNvPr>
          <p:cNvCxnSpPr>
            <a:cxnSpLocks/>
          </p:cNvCxnSpPr>
          <p:nvPr/>
        </p:nvCxnSpPr>
        <p:spPr>
          <a:xfrm flipH="1">
            <a:off x="4275438" y="3122579"/>
            <a:ext cx="1178011" cy="23308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6D2EEF-F6A4-8297-86CD-B159DA1215FB}"/>
              </a:ext>
            </a:extLst>
          </p:cNvPr>
          <p:cNvCxnSpPr>
            <a:cxnSpLocks/>
          </p:cNvCxnSpPr>
          <p:nvPr/>
        </p:nvCxnSpPr>
        <p:spPr>
          <a:xfrm flipH="1">
            <a:off x="2463800" y="2388973"/>
            <a:ext cx="298964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62AA3-1C1B-CB38-17C4-4BD855B94694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https://caniuse.com/stricttransportsecurity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787B61-6586-47FE-C3FB-A119A269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164" y="1448476"/>
            <a:ext cx="8727671" cy="42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93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2"/>
              </a:rPr>
              <a:t>phishing</a:t>
            </a:r>
            <a:r>
              <a:rPr lang="en-US" sz="1800" dirty="0"/>
              <a:t> site (malicious clone of our official site) load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BDDF93-46DD-CB89-0C1D-06522359D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4" y="2582398"/>
            <a:ext cx="5789268" cy="3226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D8076-72B1-739D-11AF-C4E946CA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659" y="2582398"/>
            <a:ext cx="5713306" cy="3455936"/>
          </a:xfrm>
          <a:prstGeom prst="rect">
            <a:avLst/>
          </a:prstGeom>
        </p:spPr>
      </p:pic>
      <p:sp>
        <p:nvSpPr>
          <p:cNvPr id="12" name="Ribbon: Tilted Up 11">
            <a:extLst>
              <a:ext uri="{FF2B5EF4-FFF2-40B4-BE49-F238E27FC236}">
                <a16:creationId xmlns:a16="http://schemas.microsoft.com/office/drawing/2014/main" id="{E784F3D9-8C78-4A92-B93E-ECBA6E30B24D}"/>
              </a:ext>
            </a:extLst>
          </p:cNvPr>
          <p:cNvSpPr/>
          <p:nvPr/>
        </p:nvSpPr>
        <p:spPr>
          <a:xfrm>
            <a:off x="364514" y="2873632"/>
            <a:ext cx="2107752" cy="724930"/>
          </a:xfrm>
          <a:prstGeom prst="ribbon2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Official</a:t>
            </a:r>
          </a:p>
        </p:txBody>
      </p:sp>
      <p:sp>
        <p:nvSpPr>
          <p:cNvPr id="13" name="Ribbon: Tilted Up 12">
            <a:extLst>
              <a:ext uri="{FF2B5EF4-FFF2-40B4-BE49-F238E27FC236}">
                <a16:creationId xmlns:a16="http://schemas.microsoft.com/office/drawing/2014/main" id="{9102A638-137E-5050-3561-75B581AB93C2}"/>
              </a:ext>
            </a:extLst>
          </p:cNvPr>
          <p:cNvSpPr/>
          <p:nvPr/>
        </p:nvSpPr>
        <p:spPr>
          <a:xfrm>
            <a:off x="6511313" y="2873632"/>
            <a:ext cx="2262211" cy="724930"/>
          </a:xfrm>
          <a:prstGeom prst="ribbon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Malicious</a:t>
            </a:r>
          </a:p>
        </p:txBody>
      </p:sp>
    </p:spTree>
    <p:extLst>
      <p:ext uri="{BB962C8B-B14F-4D97-AF65-F5344CB8AC3E}">
        <p14:creationId xmlns:p14="http://schemas.microsoft.com/office/powerpoint/2010/main" val="3463343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“Cross-Origin-Resource-Policy” (also called CORP):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that lets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[policy-value]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971626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4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/>
        </p:nvSpPr>
        <p:spPr>
          <a:xfrm>
            <a:off x="5376377" y="1571194"/>
            <a:ext cx="647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specify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 the access to the image by the DOM due to a policy violation.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/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the image by the DOM.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/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7338F-1FF2-10AC-E393-1EE704D7A3D6}"/>
              </a:ext>
            </a:extLst>
          </p:cNvPr>
          <p:cNvSpPr txBox="1"/>
          <p:nvPr/>
        </p:nvSpPr>
        <p:spPr>
          <a:xfrm>
            <a:off x="2986904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https://caniuse.com/mdn-http_headers_cross-origin-resource-policy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041D5-CE75-ABC9-158D-FCB0ED7F8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01" y="1356443"/>
            <a:ext cx="8517385" cy="499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1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 and demonstration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/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logging out a user from an application / system: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1789D2-764C-49BF-72E6-775622E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6" y="2360278"/>
            <a:ext cx="6429944" cy="30035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506" y="2599402"/>
            <a:ext cx="4674932" cy="237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“Clear-Site-Data”: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“[data to remove]”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39988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85176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844138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Possible value (can be combined)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/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/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FE767-9F61-1ACA-390B-AAFDCFAE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642" y="1434232"/>
            <a:ext cx="7722283" cy="49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9AAF73-CE4B-7FDC-10A9-07B1D361951E}"/>
              </a:ext>
            </a:extLst>
          </p:cNvPr>
          <p:cNvSpPr txBox="1"/>
          <p:nvPr/>
        </p:nvSpPr>
        <p:spPr>
          <a:xfrm>
            <a:off x="2622921" y="63563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https://caniuse.com/mdn-http_headers_clear-site-data_cache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190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9EB79-D8B0-6E77-D6F0-F0DA02E0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1720244"/>
            <a:ext cx="10602805" cy="4629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597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https://caniuse.com/mdn-http_headers_clear-site-data_cookies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578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0D4F3-9D3B-0BD8-224F-776FAB0CCEEA}"/>
              </a:ext>
            </a:extLst>
          </p:cNvPr>
          <p:cNvSpPr txBox="1"/>
          <p:nvPr/>
        </p:nvSpPr>
        <p:spPr>
          <a:xfrm>
            <a:off x="2470437" y="6352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https://caniuse.com/mdn-http_headers_clear-site-data_storage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6B585-048C-25FB-BD73-58DD65F0C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67" y="1731873"/>
            <a:ext cx="10612331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49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inject arbitrary JavaScript code and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2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3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 in order to let us pass this “business freeze” forced period 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/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“Content-Security-Policy” (also called CSP):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Allows to define a policy instructing the bowser how it must handle the resources (script, style, image, plugin, framing, network connection and son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[</a:t>
            </a:r>
            <a:r>
              <a:rPr lang="en-US" sz="1800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] [instruction for the current directive] ; (N times if needed)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655290"/>
              </p:ext>
            </p:extLst>
          </p:nvPr>
        </p:nvGraphicFramePr>
        <p:xfrm>
          <a:off x="240312" y="1875625"/>
          <a:ext cx="11565926" cy="31067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'unsafe-inline'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can only be loaded from the current domain and inline script is allowed.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/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https://owasp.org/www-project-secure-headers/#content-security-policy</a:t>
            </a:r>
            <a:r>
              <a:rPr lang="en-US" dirty="0"/>
              <a:t>  - </a:t>
            </a:r>
            <a:r>
              <a:rPr lang="en-US" dirty="0">
                <a:hlinkClick r:id="rId4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2"/>
            <a:ext cx="4610359" cy="4923054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What I means by “trap”?</a:t>
            </a:r>
          </a:p>
          <a:p>
            <a:r>
              <a:rPr lang="en-US" sz="1800" dirty="0"/>
              <a:t>It’s preventing an attacker, or made it significantly harder for him,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domain is owning.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domain is owning.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default-</a:t>
            </a:r>
            <a:r>
              <a:rPr lang="en-US" b="1" i="1" dirty="0" err="1">
                <a:latin typeface="Consolas" panose="020B0609020204030204" pitchFamily="49" charset="0"/>
              </a:rPr>
              <a:t>src</a:t>
            </a:r>
            <a:r>
              <a:rPr lang="en-US" b="1" i="1" dirty="0">
                <a:latin typeface="Consolas" panose="020B0609020204030204" pitchFamily="49" charset="0"/>
              </a:rPr>
              <a:t> 'self'; script-</a:t>
            </a:r>
            <a:r>
              <a:rPr lang="en-US" b="1" i="1" dirty="0" err="1">
                <a:latin typeface="Consolas" panose="020B0609020204030204" pitchFamily="49" charset="0"/>
              </a:rPr>
              <a:t>src</a:t>
            </a:r>
            <a:r>
              <a:rPr lang="en-US" b="1" i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1987768"/>
            <a:ext cx="11298227" cy="4420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7772A6-1BF6-F045-6544-EFB91A03A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84" y="6517282"/>
            <a:ext cx="11298227" cy="26125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/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r>
              <a:rPr lang="en-US" b="1" i="1" dirty="0">
                <a:latin typeface="Consolas" panose="020B0609020204030204" pitchFamily="49" charset="0"/>
              </a:rPr>
              <a:t>default-</a:t>
            </a:r>
            <a:r>
              <a:rPr lang="en-US" b="1" i="1" dirty="0" err="1">
                <a:latin typeface="Consolas" panose="020B0609020204030204" pitchFamily="49" charset="0"/>
              </a:rPr>
              <a:t>src</a:t>
            </a:r>
            <a:r>
              <a:rPr lang="en-US" b="1" i="1" dirty="0">
                <a:latin typeface="Consolas" panose="020B0609020204030204" pitchFamily="49" charset="0"/>
              </a:rPr>
              <a:t> 'self'; script-</a:t>
            </a:r>
            <a:r>
              <a:rPr lang="en-US" b="1" i="1" dirty="0" err="1">
                <a:latin typeface="Consolas" panose="020B0609020204030204" pitchFamily="49" charset="0"/>
              </a:rPr>
              <a:t>src</a:t>
            </a:r>
            <a:r>
              <a:rPr lang="en-US" b="1" i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/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dirty="0" err="1">
                <a:sym typeface="Wingdings" panose="05000000000000000000" pitchFamily="2" charset="2"/>
              </a:rPr>
              <a:t>addUser.php</a:t>
            </a:r>
            <a:r>
              <a:rPr lang="en-US" dirty="0">
                <a:sym typeface="Wingdings" panose="05000000000000000000" pitchFamily="2" charset="2"/>
              </a:rPr>
              <a:t> was performed.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4 - Focus on some situation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8DC32-67F9-6CFC-4EB9-D958B69D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8" y="1402160"/>
            <a:ext cx="7860635" cy="5233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ED409B-7B8D-28A2-CAD9-3CABA4F91B4D}"/>
              </a:ext>
            </a:extLst>
          </p:cNvPr>
          <p:cNvSpPr txBox="1"/>
          <p:nvPr/>
        </p:nvSpPr>
        <p:spPr>
          <a:xfrm>
            <a:off x="8610600" y="5433020"/>
            <a:ext cx="3367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https://caniuse.com/mdn-http_headers_csp_content-security-policy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63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FINAL PART - 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02368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/>
              <a:t>Modern browser provide a large panel of built-in protection that we can leverage.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HTTP security headers are not a “silver bullet” to make an application any attack proof BUT they significantly help reducing the exploitability of a client-side vulnerability.</a:t>
            </a:r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endParaRPr lang="en-US" dirty="0"/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HTTP security headers can help us to “buy time”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Other HTTP security headers can be added, look at the </a:t>
            </a:r>
            <a:r>
              <a:rPr lang="en-US" dirty="0">
                <a:hlinkClick r:id="rId3"/>
              </a:rPr>
              <a:t>OWASP Secure Headers Project</a:t>
            </a:r>
            <a:r>
              <a:rPr lang="en-US" dirty="0"/>
              <a:t> to get insights about them.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 are warmly welcome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134" y="5165655"/>
            <a:ext cx="3946141" cy="1373257"/>
          </a:xfrm>
          <a:prstGeom prst="rect">
            <a:avLst/>
          </a:prstGeom>
        </p:spPr>
      </p:pic>
      <p:pic>
        <p:nvPicPr>
          <p:cNvPr id="10" name="Graphic 9" descr="Smiling with hearts face with solid fill with solid fill">
            <a:extLst>
              <a:ext uri="{FF2B5EF4-FFF2-40B4-BE49-F238E27FC236}">
                <a16:creationId xmlns:a16="http://schemas.microsoft.com/office/drawing/2014/main" id="{8AE3D71D-62FB-363B-207B-C8D5B9F35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7800" y="49196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/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3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4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5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Thank you! </a:t>
            </a:r>
            <a:r>
              <a:rPr lang="en-US" dirty="0">
                <a:solidFill>
                  <a:srgbClr val="6563FF"/>
                </a:solidFill>
              </a:rPr>
              <a:t>– Me and Pyro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64" y="1453310"/>
            <a:ext cx="8094135" cy="50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allowing, by exploiting the bug,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Part1 -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521536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I bother you with such vulnerability?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824409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2 - </a:t>
            </a:r>
            <a:r>
              <a:rPr lang="en-US" dirty="0" err="1">
                <a:solidFill>
                  <a:srgbClr val="6563FF"/>
                </a:solidFill>
              </a:rPr>
              <a:t>Vulnerabilty</a:t>
            </a:r>
            <a:r>
              <a:rPr lang="en-US" dirty="0">
                <a:solidFill>
                  <a:srgbClr val="6563FF"/>
                </a:solidFill>
              </a:rPr>
              <a:t>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/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/>
        </p:nvSpPr>
        <p:spPr>
          <a:xfrm>
            <a:off x="6096000" y="2131110"/>
            <a:ext cx="4621427" cy="37482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/>
        </p:nvSpPr>
        <p:spPr>
          <a:xfrm>
            <a:off x="5600356" y="6038334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/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2 - </a:t>
            </a:r>
            <a:r>
              <a:rPr lang="en-US" dirty="0" err="1">
                <a:solidFill>
                  <a:srgbClr val="6563FF"/>
                </a:solidFill>
              </a:rPr>
              <a:t>Vulnerabilty</a:t>
            </a:r>
            <a:r>
              <a:rPr lang="en-US" dirty="0">
                <a:solidFill>
                  <a:srgbClr val="6563FF"/>
                </a:solidFill>
              </a:rPr>
              <a:t>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/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“buy this time” by made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952592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2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2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3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4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/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Part 3 -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/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43BC2D-7F6E-D859-2C3A-A3EDBD331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6" y="1870147"/>
            <a:ext cx="6565557" cy="484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774</TotalTime>
  <Words>2893</Words>
  <Application>Microsoft Office PowerPoint</Application>
  <PresentationFormat>Widescreen</PresentationFormat>
  <Paragraphs>406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Part1 - Some introduction</vt:lpstr>
      <vt:lpstr>Part1 - Some introduction</vt:lpstr>
      <vt:lpstr>Part1 - Some introduction</vt:lpstr>
      <vt:lpstr>Part1 - Some introduction</vt:lpstr>
      <vt:lpstr>Part 2 - Vulnerabilty common context</vt:lpstr>
      <vt:lpstr>Part 2 - Vulnerabilty common context</vt:lpstr>
      <vt:lpstr>Part 3 - The browser, this ally From a security perspective</vt:lpstr>
      <vt:lpstr>Part 3 - The browser, this ally from a security perspective</vt:lpstr>
      <vt:lpstr>Part 3 - The browser, this ally from a security perspective</vt:lpstr>
      <vt:lpstr>Part 3 - The browser, this ally from a security perspective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Part 4 - Focus on some situation</vt:lpstr>
      <vt:lpstr>demonstration</vt:lpstr>
      <vt:lpstr>FINAL PART - Key points</vt:lpstr>
      <vt:lpstr>Sources &amp; References</vt:lpstr>
      <vt:lpstr>Thank you! – Me and Pyro are ready for some sneaky questions…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1</cp:revision>
  <dcterms:created xsi:type="dcterms:W3CDTF">2022-05-06T19:10:33Z</dcterms:created>
  <dcterms:modified xsi:type="dcterms:W3CDTF">2022-05-25T15:00:33Z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